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75" r:id="rId4"/>
    <p:sldId id="268" r:id="rId5"/>
    <p:sldId id="257" r:id="rId6"/>
    <p:sldId id="258" r:id="rId7"/>
    <p:sldId id="273" r:id="rId8"/>
    <p:sldId id="271" r:id="rId9"/>
    <p:sldId id="259" r:id="rId10"/>
    <p:sldId id="260" r:id="rId11"/>
    <p:sldId id="272" r:id="rId12"/>
    <p:sldId id="261" r:id="rId13"/>
    <p:sldId id="262" r:id="rId14"/>
    <p:sldId id="270" r:id="rId15"/>
    <p:sldId id="263" r:id="rId16"/>
    <p:sldId id="264" r:id="rId17"/>
    <p:sldId id="269" r:id="rId18"/>
    <p:sldId id="265" r:id="rId19"/>
    <p:sldId id="266" r:id="rId20"/>
    <p:sldId id="26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62217-469A-45AA-9CAA-9B2CECE76885}" v="2" dt="2024-11-12T16:02:07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5DF2A-F7BD-45C4-BA0B-1D33F67B3D96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F72B0-FD93-4237-9FAD-3C421436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83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F72B0-FD93-4237-9FAD-3C4214360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3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82F6-F626-FEE0-B2C8-6AEA9D9EC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E915B-E15F-35B4-D8E9-399137436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4B8C-0B2B-97E5-50B8-70CA3ED6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38CF-B754-42AC-861F-00ECAD919651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E166-1779-0F75-849E-CB27BBC9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DB603-24E2-A58F-47C6-CC4E9567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3A0A-6368-DBDE-BAA7-30C1F5BD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0C614-F0F6-690E-F7D1-E94C57941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2BEFA-895C-FAFA-8794-86FE42FC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4A06-E22A-40A7-94D9-ADD844375C64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F8E39-EE8C-55CD-6DC3-F94BD3B0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6D6C1-1D23-C8AD-317F-944CAB4D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5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208CD-4D03-A00E-A3D8-2BC522578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C6D1F-C011-D193-C0DC-9DF46B7D6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D729-6A72-6A29-9B87-2264114F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711A-635F-4E89-AD65-E46AB731A567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CFCC-6F66-3224-7C8B-A760EADF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755C5-6D57-3893-AD19-8AD96E87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8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F9F8-2539-0E58-2B55-A7591DBC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75C4D-C59D-C410-8A08-27EADEDDF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7E665-C45E-F39F-52E9-38BCCC31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13D8-BFDF-437A-BD82-281C9083A2F7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CE97F-56AF-F27D-FBA4-BC0A1D92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C2C3-367E-3A16-D31B-F450EFBB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42D2-3A06-2498-B9F1-BC041D10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4351C-08B9-AC20-C3A9-E9407911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90C-B60B-70DA-B149-89C3AC47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5ABC-B951-45E3-88CC-178677392EDA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6322C-E554-7FA4-B5C3-9ECA63EE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67FB-7C77-6624-03C9-EF41413F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2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8E34-DC68-B8E6-0774-3A033475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60087-A574-00C9-93A8-BAA3A9ED3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1F247-3976-9C69-EE4F-BB34F9C32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775E-5DE8-A6F5-0FA5-31CB60CB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3FEF0-3BE2-4C25-A8D2-DCDC3C977185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9385F-5A2B-92A8-EE0B-01828E4A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D92EB-F5B2-8445-42FE-9A1AFA45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730E7-90EB-1035-D85C-4E2D0248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E97C3-0DBB-2BB8-94EC-C50194A4B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44206-7D76-177D-4247-8C10E86EF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017CA-DBF5-5389-0957-7F464A09B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69279-A495-AE3F-960A-008EBE0C0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2A238-A118-77C7-6A4C-7CED71AA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210AA-5FE9-4FF6-9139-717763BAA513}" type="datetime1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E34D8-D563-B461-6D7D-38944733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2BA40-6AD9-861B-80A3-197597FD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9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1E4D-10B9-FB13-B0AB-01096A5D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ACEC7-66AC-C60E-56F8-B95E33A6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546-2CFC-4CA8-9954-35A8C2C12F81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26CE5-7ACD-A7D2-68C5-F0033310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64383-81B5-F49A-E79B-FCA789B2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622C8-CED2-E8E3-6AD9-A53E5AE74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6E08-348D-47CE-B5E1-472E7AE11493}" type="datetime1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8B708-9977-2F9F-0D69-31039340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B5C9-874B-B63F-2956-9536CC08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1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BB96-7C8C-6C08-5A1C-A8579756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E248-F33D-D1CE-746D-117B95BAE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30AA0-435D-9799-5171-AED9867A5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006F6-C985-30DD-FFC6-781364DE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9CCE4-8C24-4D66-97B8-F4EC49318A32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E7B2E-5C73-DFEC-582B-1DFB5181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93895-9E4A-B1F7-57FC-4EB80633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5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7BAD-07D9-3A98-2308-FCF74D312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0F1D8-F6DC-382E-B7CC-3A48921E1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63EAA-050E-F59E-9179-6B0D9A80A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B0AAC-63B7-D695-E4D4-BAC4FC226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20C3-666A-4248-921A-B146CBE01422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2B6AB-911F-5834-2166-9B432ED9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62CE9-C309-355F-A063-486902C5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3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E2155-D28D-966D-2E69-7A976A8BF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44882-7C88-4CEB-351D-2E0F8DA03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192D-F57C-BD7C-0E89-4541CB3F6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597B2-4531-4269-8002-71D3D4306C56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10932-BE38-B17B-5210-834AEE0E6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F930F-2889-5ABB-9B54-FAEBE4050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1A5457-F68C-4746-A9D9-6B154320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0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9634-3A64-EBEC-2D09-25E7DD333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Terrible data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47BF-B608-B605-6A8C-01DC18019B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“things that are bad for my blood pressure” </a:t>
            </a:r>
          </a:p>
        </p:txBody>
      </p:sp>
    </p:spTree>
    <p:extLst>
      <p:ext uri="{BB962C8B-B14F-4D97-AF65-F5344CB8AC3E}">
        <p14:creationId xmlns:p14="http://schemas.microsoft.com/office/powerpoint/2010/main" val="2002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A330D-65B3-439F-F058-EAC2965FE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DC180-C19E-7AA7-D65F-696A5CBE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64A5A-F8C8-B818-ADB1-3E5B51507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39" y="643466"/>
            <a:ext cx="8015922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F5BA4-E7EE-0D07-BCA4-13601141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4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E9EB0-316E-FEB2-24B0-EB41D793E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3" y="643466"/>
            <a:ext cx="8704793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A6B24-894D-9CC1-B66B-D3D0A14A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0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DF6943-C94E-6BE9-9362-63C842CE9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6"/>
            <a:ext cx="8985591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4C123-D453-9350-82A5-551F6FE5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4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5810F7-C77F-8083-BEA5-D27786B19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468"/>
          <a:stretch/>
        </p:blipFill>
        <p:spPr>
          <a:xfrm>
            <a:off x="3389921" y="643466"/>
            <a:ext cx="5412158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B1589-D308-5895-65EB-44238FE6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1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112CD-B428-0000-3715-6979DD948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818" r="1831" b="1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A9C2A-9BD3-525C-9E3D-2990BC37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51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4A63D-51B2-803C-8921-4353978CD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3619" y="643466"/>
            <a:ext cx="5684762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1CE99-329A-23CC-A312-11DC58DA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7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e chart with a number of different colored pieces with Crust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8A6B92B-F90F-1130-034E-72AB43E1B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70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8D7F3-216F-B17F-7119-288C6EF5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2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658C68-4D4E-982A-4428-614193E14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75" b="1737"/>
          <a:stretch/>
        </p:blipFill>
        <p:spPr>
          <a:xfrm>
            <a:off x="1394677" y="643466"/>
            <a:ext cx="9273323" cy="54743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322F2-8832-3FF0-92D4-9545E06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1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orful circle with lines and lines&#10;&#10;Description automatically generated">
            <a:extLst>
              <a:ext uri="{FF2B5EF4-FFF2-40B4-BE49-F238E27FC236}">
                <a16:creationId xmlns:a16="http://schemas.microsoft.com/office/drawing/2014/main" id="{42A9F7B7-C63D-E0B4-3543-47204A3B8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68816-DCA8-494B-84C5-1E2712DB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1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813C9-B59C-FA65-BBB8-54281B2F9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565" y="643466"/>
            <a:ext cx="9646870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E97E2-3A8B-D237-6161-5CEA71FD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69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A4C5A-0938-7B7A-DC7A-CD7F6A3BD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539" y="403981"/>
            <a:ext cx="8044863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5D09D-7B99-577B-B6D1-E2DB0EBA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07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32454-DC39-442E-4815-EEAB817EC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3B26-4AA3-74C9-F415-27EACBDB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2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DE1B25-1C83-5B02-21C4-D3FAF3FC6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1" y="643466"/>
            <a:ext cx="10083378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4E1C-C0FB-BC06-A094-39C46B1A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6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D53B5-8FD9-DFD2-C836-B8430CC1F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213" y="643466"/>
            <a:ext cx="7119574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4181-2C3C-E179-B547-80AF30E9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0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C15E7-2CE6-F405-9FAF-FE3F03C6A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714" y="643466"/>
            <a:ext cx="7846572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8E396-8D01-E7D0-1C7C-CCDEDDFF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9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D1C05-5FBC-308E-38B6-048A40FC6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43"/>
          <a:stretch/>
        </p:blipFill>
        <p:spPr>
          <a:xfrm>
            <a:off x="2862643" y="643466"/>
            <a:ext cx="6466714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B4587-CEBB-3C73-DFC5-973CD1F0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yramid&#10;&#10;Description automatically generated">
            <a:extLst>
              <a:ext uri="{FF2B5EF4-FFF2-40B4-BE49-F238E27FC236}">
                <a16:creationId xmlns:a16="http://schemas.microsoft.com/office/drawing/2014/main" id="{EB925E98-AFE5-08D2-91DA-3884CC96D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214" y="643466"/>
            <a:ext cx="5473572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08CAA-491F-8793-9139-FAEA97B6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A944B-C353-452B-6023-929EEE3F4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737"/>
          <a:stretch/>
        </p:blipFill>
        <p:spPr>
          <a:xfrm>
            <a:off x="3332096" y="643466"/>
            <a:ext cx="5527807" cy="557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6FBFC-C0DA-D67E-C521-FA159E77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7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9A8FE7-5120-6E13-A12A-0B8630CF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15" y="171423"/>
            <a:ext cx="4474028" cy="656592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07B11-5DAD-62F7-409A-1297273A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A5457-F68C-4746-A9D9-6B154320F2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8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35</Words>
  <Application>Microsoft Office PowerPoint</Application>
  <PresentationFormat>Widescreen</PresentationFormat>
  <Paragraphs>23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Terrible data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Ashcroft-Jones, Sarah</dc:creator>
  <cp:lastModifiedBy>Ashcroft-Jones, Sarah</cp:lastModifiedBy>
  <cp:revision>1</cp:revision>
  <dcterms:created xsi:type="dcterms:W3CDTF">2024-11-12T15:13:59Z</dcterms:created>
  <dcterms:modified xsi:type="dcterms:W3CDTF">2024-11-12T16:02:16Z</dcterms:modified>
</cp:coreProperties>
</file>